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A"/>
    <a:srgbClr val="FF5D5D"/>
    <a:srgbClr val="7030A0"/>
    <a:srgbClr val="00B050"/>
    <a:srgbClr val="000000"/>
    <a:srgbClr val="0070C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found. Providing questions, ideas, and direction for development strategies.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999160"/>
              </p:ext>
            </p:extLst>
          </p:nvPr>
        </p:nvGraphicFramePr>
        <p:xfrm>
          <a:off x="329784" y="2953831"/>
          <a:ext cx="25246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931">
                  <a:extLst>
                    <a:ext uri="{9D8B030D-6E8A-4147-A177-3AD203B41FA5}">
                      <a16:colId xmlns:a16="http://schemas.microsoft.com/office/drawing/2014/main" val="176912901"/>
                    </a:ext>
                  </a:extLst>
                </a:gridCol>
                <a:gridCol w="504931">
                  <a:extLst>
                    <a:ext uri="{9D8B030D-6E8A-4147-A177-3AD203B41FA5}">
                      <a16:colId xmlns:a16="http://schemas.microsoft.com/office/drawing/2014/main" val="3817547984"/>
                    </a:ext>
                  </a:extLst>
                </a:gridCol>
                <a:gridCol w="1009863">
                  <a:extLst>
                    <a:ext uri="{9D8B030D-6E8A-4147-A177-3AD203B41FA5}">
                      <a16:colId xmlns:a16="http://schemas.microsoft.com/office/drawing/2014/main" val="3995470456"/>
                    </a:ext>
                  </a:extLst>
                </a:gridCol>
                <a:gridCol w="504931">
                  <a:extLst>
                    <a:ext uri="{9D8B030D-6E8A-4147-A177-3AD203B41FA5}">
                      <a16:colId xmlns:a16="http://schemas.microsoft.com/office/drawing/2014/main" val="1992856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X</a:t>
                      </a:r>
                      <a:r>
                        <a:rPr lang="en-US" sz="1800" baseline="-25000" dirty="0" smtClean="0"/>
                        <a:t>1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X</a:t>
                      </a:r>
                      <a:r>
                        <a:rPr lang="en-US" sz="1800" baseline="-25000" dirty="0" smtClean="0"/>
                        <a:t>2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/>
                        <a:t>…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X</a:t>
                      </a:r>
                      <a:r>
                        <a:rPr lang="en-US" sz="1800" baseline="-25000" dirty="0" smtClean="0"/>
                        <a:t>12</a:t>
                      </a:r>
                      <a:endParaRPr lang="en-US" sz="18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01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183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7114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646993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9" grpId="0" animBg="1"/>
      <p:bldP spid="8" grpId="0" animBg="1"/>
      <p:bldP spid="10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1011</TotalTime>
  <Words>1542</Words>
  <Application>Microsoft Office PowerPoint</Application>
  <PresentationFormat>On-screen Show (16:9)</PresentationFormat>
  <Paragraphs>304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269</cp:revision>
  <dcterms:created xsi:type="dcterms:W3CDTF">2018-04-11T13:46:40Z</dcterms:created>
  <dcterms:modified xsi:type="dcterms:W3CDTF">2019-05-24T21:14:04Z</dcterms:modified>
</cp:coreProperties>
</file>